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80" r:id="rId1"/>
  </p:sldMasterIdLst>
  <p:notesMasterIdLst>
    <p:notesMasterId r:id="rId27"/>
  </p:notesMasterIdLst>
  <p:sldIdLst>
    <p:sldId id="256" r:id="rId2"/>
    <p:sldId id="258" r:id="rId3"/>
    <p:sldId id="288" r:id="rId4"/>
    <p:sldId id="28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Light" panose="00000400000000000000" pitchFamily="2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Rubik" panose="02010600030101010101" charset="-79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8aa85205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8aa85205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fc3ec02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4fc3ec02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4fc3ec02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4fc3ec02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4fc3ec02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4fc3ec02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4fc3ec02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4fc3ec02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4fc3ec02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4fc3ec02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fc3ec02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4fc3ec02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5337675a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5337675a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8aa85205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8aa85205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8aa85205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8aa85205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8aa852056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8aa852056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8aa852056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8aa852056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8aa852056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8aa852056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8aa85205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8aa85205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8aa852056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8aa852056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aa8520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8aa8520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8aa85205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8aa852056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8aa85205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8aa85205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4fc3ec02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4fc3ec02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4fc3ec02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4fc3ec02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4fc3ec02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4fc3ec02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553250"/>
            <a:ext cx="6094200" cy="16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43750"/>
            <a:ext cx="6094200" cy="3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/>
          </p:nvPr>
        </p:nvSpPr>
        <p:spPr>
          <a:xfrm>
            <a:off x="1950375" y="22351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950375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/>
          </p:nvPr>
        </p:nvSpPr>
        <p:spPr>
          <a:xfrm>
            <a:off x="4257200" y="22351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4257200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/>
          </p:nvPr>
        </p:nvSpPr>
        <p:spPr>
          <a:xfrm>
            <a:off x="6587313" y="22351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6587313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1171438" y="1044850"/>
            <a:ext cx="267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1171438" y="1617550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>
            <a:off x="5296863" y="2300150"/>
            <a:ext cx="267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5296863" y="2872850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1819838" y="3700938"/>
            <a:ext cx="55044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1819763" y="738163"/>
            <a:ext cx="55044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1819875" y="3700938"/>
            <a:ext cx="55044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 hasCustomPrompt="1"/>
          </p:nvPr>
        </p:nvSpPr>
        <p:spPr>
          <a:xfrm>
            <a:off x="1819800" y="738163"/>
            <a:ext cx="55044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 rot="-5400000">
            <a:off x="-824125" y="2075775"/>
            <a:ext cx="40683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2"/>
          </p:nvPr>
        </p:nvSpPr>
        <p:spPr>
          <a:xfrm>
            <a:off x="2187925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2187925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3"/>
          </p:nvPr>
        </p:nvSpPr>
        <p:spPr>
          <a:xfrm>
            <a:off x="4069725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4"/>
          </p:nvPr>
        </p:nvSpPr>
        <p:spPr>
          <a:xfrm>
            <a:off x="4069723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5"/>
          </p:nvPr>
        </p:nvSpPr>
        <p:spPr>
          <a:xfrm>
            <a:off x="5951513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6"/>
          </p:nvPr>
        </p:nvSpPr>
        <p:spPr>
          <a:xfrm>
            <a:off x="5951521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 rot="-5400000">
            <a:off x="-845575" y="2096950"/>
            <a:ext cx="40755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 idx="2"/>
          </p:nvPr>
        </p:nvSpPr>
        <p:spPr>
          <a:xfrm>
            <a:off x="2163550" y="13496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163550" y="165830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3"/>
          </p:nvPr>
        </p:nvSpPr>
        <p:spPr>
          <a:xfrm>
            <a:off x="3722350" y="13496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4"/>
          </p:nvPr>
        </p:nvSpPr>
        <p:spPr>
          <a:xfrm>
            <a:off x="3722354" y="165830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5"/>
          </p:nvPr>
        </p:nvSpPr>
        <p:spPr>
          <a:xfrm>
            <a:off x="5313163" y="272717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6"/>
          </p:nvPr>
        </p:nvSpPr>
        <p:spPr>
          <a:xfrm>
            <a:off x="5313171" y="303587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 idx="7"/>
          </p:nvPr>
        </p:nvSpPr>
        <p:spPr>
          <a:xfrm>
            <a:off x="6871963" y="272717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8"/>
          </p:nvPr>
        </p:nvSpPr>
        <p:spPr>
          <a:xfrm>
            <a:off x="6871971" y="303587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 rot="-5400000">
            <a:off x="-1039075" y="2290450"/>
            <a:ext cx="4075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2"/>
          </p:nvPr>
        </p:nvSpPr>
        <p:spPr>
          <a:xfrm>
            <a:off x="2161488" y="114582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2161488" y="145452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3"/>
          </p:nvPr>
        </p:nvSpPr>
        <p:spPr>
          <a:xfrm>
            <a:off x="2161488" y="293101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4"/>
          </p:nvPr>
        </p:nvSpPr>
        <p:spPr>
          <a:xfrm>
            <a:off x="2161492" y="3239713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 idx="5"/>
          </p:nvPr>
        </p:nvSpPr>
        <p:spPr>
          <a:xfrm>
            <a:off x="6420100" y="114582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6"/>
          </p:nvPr>
        </p:nvSpPr>
        <p:spPr>
          <a:xfrm>
            <a:off x="6420109" y="145452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7"/>
          </p:nvPr>
        </p:nvSpPr>
        <p:spPr>
          <a:xfrm>
            <a:off x="6420100" y="293101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8"/>
          </p:nvPr>
        </p:nvSpPr>
        <p:spPr>
          <a:xfrm>
            <a:off x="6420109" y="3239713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1834050" y="619500"/>
            <a:ext cx="6472200" cy="3855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823875" y="738263"/>
            <a:ext cx="54960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9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 rot="-5400000">
            <a:off x="-865975" y="2117350"/>
            <a:ext cx="4075500" cy="9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 idx="2"/>
          </p:nvPr>
        </p:nvSpPr>
        <p:spPr>
          <a:xfrm>
            <a:off x="2815975" y="2294300"/>
            <a:ext cx="16089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2841025" y="26029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 idx="3"/>
          </p:nvPr>
        </p:nvSpPr>
        <p:spPr>
          <a:xfrm>
            <a:off x="4697769" y="2294300"/>
            <a:ext cx="16089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4"/>
          </p:nvPr>
        </p:nvSpPr>
        <p:spPr>
          <a:xfrm>
            <a:off x="4722819" y="26029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5"/>
          </p:nvPr>
        </p:nvSpPr>
        <p:spPr>
          <a:xfrm>
            <a:off x="6579563" y="2294288"/>
            <a:ext cx="1609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6"/>
          </p:nvPr>
        </p:nvSpPr>
        <p:spPr>
          <a:xfrm>
            <a:off x="6604763" y="26029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title" idx="2"/>
          </p:nvPr>
        </p:nvSpPr>
        <p:spPr>
          <a:xfrm>
            <a:off x="2261350" y="964050"/>
            <a:ext cx="2382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1"/>
          </p:nvPr>
        </p:nvSpPr>
        <p:spPr>
          <a:xfrm>
            <a:off x="2261350" y="1272750"/>
            <a:ext cx="23823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3"/>
          </p:nvPr>
        </p:nvSpPr>
        <p:spPr>
          <a:xfrm>
            <a:off x="2261350" y="2313150"/>
            <a:ext cx="2382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4"/>
          </p:nvPr>
        </p:nvSpPr>
        <p:spPr>
          <a:xfrm>
            <a:off x="2261350" y="2621850"/>
            <a:ext cx="2382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idx="5"/>
          </p:nvPr>
        </p:nvSpPr>
        <p:spPr>
          <a:xfrm>
            <a:off x="2261357" y="3680550"/>
            <a:ext cx="2382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6"/>
          </p:nvPr>
        </p:nvSpPr>
        <p:spPr>
          <a:xfrm>
            <a:off x="2261375" y="3989250"/>
            <a:ext cx="2382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7" hasCustomPrompt="1"/>
          </p:nvPr>
        </p:nvSpPr>
        <p:spPr>
          <a:xfrm>
            <a:off x="2261350" y="560850"/>
            <a:ext cx="15615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 idx="8" hasCustomPrompt="1"/>
          </p:nvPr>
        </p:nvSpPr>
        <p:spPr>
          <a:xfrm>
            <a:off x="2261350" y="1928250"/>
            <a:ext cx="15615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9" hasCustomPrompt="1"/>
          </p:nvPr>
        </p:nvSpPr>
        <p:spPr>
          <a:xfrm>
            <a:off x="2261350" y="3295650"/>
            <a:ext cx="15615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9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 rot="-5400000">
            <a:off x="-1041325" y="2292700"/>
            <a:ext cx="4075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xfrm>
            <a:off x="2815975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2815975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3"/>
          </p:nvPr>
        </p:nvSpPr>
        <p:spPr>
          <a:xfrm>
            <a:off x="4697775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4"/>
          </p:nvPr>
        </p:nvSpPr>
        <p:spPr>
          <a:xfrm>
            <a:off x="4697779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5"/>
          </p:nvPr>
        </p:nvSpPr>
        <p:spPr>
          <a:xfrm>
            <a:off x="6579563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6"/>
          </p:nvPr>
        </p:nvSpPr>
        <p:spPr>
          <a:xfrm>
            <a:off x="6579571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7" hasCustomPrompt="1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8" hasCustomPrompt="1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9" hasCustomPrompt="1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6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 rot="-5400000">
            <a:off x="-825325" y="209290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2029050" y="1079150"/>
            <a:ext cx="31797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952500" y="1482975"/>
            <a:ext cx="26757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952500" y="2434725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bg>
      <p:bgPr>
        <a:solidFill>
          <a:schemeClr val="dk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713225" y="1079150"/>
            <a:ext cx="7717500" cy="3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5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 rot="-5400000">
            <a:off x="-825175" y="2076500"/>
            <a:ext cx="40674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2730150" y="1138025"/>
            <a:ext cx="3683700" cy="1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2730150" y="2837075"/>
            <a:ext cx="36837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44275" y="383075"/>
            <a:ext cx="8055300" cy="4377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482325" y="2571750"/>
            <a:ext cx="267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482325" y="3144450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34975" y="1058825"/>
            <a:ext cx="267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134975" y="1631525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 rot="-5400000">
            <a:off x="-1034575" y="2286225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2549400" y="15610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2549400" y="20734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388100" y="2103050"/>
            <a:ext cx="63678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 rot="-5400000">
            <a:off x="-568225" y="18305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302275" y="3816400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713225" y="1141525"/>
            <a:ext cx="39330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subTitle" idx="1"/>
          </p:nvPr>
        </p:nvSpPr>
        <p:spPr>
          <a:xfrm>
            <a:off x="3924550" y="1791750"/>
            <a:ext cx="21009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uper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 andsome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ssassin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 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O. bliterates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W. ealthy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" y="988750"/>
            <a:ext cx="3918597" cy="293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/>
          <p:nvPr/>
        </p:nvSpPr>
        <p:spPr>
          <a:xfrm>
            <a:off x="-898275" y="-33775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 rot="-5400000">
            <a:off x="-1695325" y="2101775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</a:t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23" y="856200"/>
            <a:ext cx="4748000" cy="3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730" y="422600"/>
            <a:ext cx="3208725" cy="4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/>
          <p:nvPr/>
        </p:nvSpPr>
        <p:spPr>
          <a:xfrm>
            <a:off x="-898250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/>
          </p:nvPr>
        </p:nvSpPr>
        <p:spPr>
          <a:xfrm rot="-5400000">
            <a:off x="-1713100" y="208065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</a:t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50089" y="705088"/>
            <a:ext cx="3834150" cy="28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024" y="168500"/>
            <a:ext cx="3002535" cy="483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25" y="3238250"/>
            <a:ext cx="3179700" cy="15654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 idx="2"/>
          </p:nvPr>
        </p:nvSpPr>
        <p:spPr>
          <a:xfrm>
            <a:off x="1819763" y="738163"/>
            <a:ext cx="55044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1819838" y="3700938"/>
            <a:ext cx="55044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 rot="-5400000">
            <a:off x="-1034575" y="2286225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</a:t>
            </a:r>
            <a:endParaRPr/>
          </a:p>
        </p:txBody>
      </p:sp>
      <p:sp>
        <p:nvSpPr>
          <p:cNvPr id="336" name="Google Shape;336;p47"/>
          <p:cNvSpPr/>
          <p:nvPr/>
        </p:nvSpPr>
        <p:spPr>
          <a:xfrm>
            <a:off x="1679175" y="538325"/>
            <a:ext cx="6899700" cy="4068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2470225" y="1050400"/>
            <a:ext cx="111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8" name="Google Shape;338;p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8000" y="623113"/>
            <a:ext cx="1800926" cy="38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325" y="1466250"/>
            <a:ext cx="2753024" cy="22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3400" y="974325"/>
            <a:ext cx="1529450" cy="30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/>
          <p:nvPr/>
        </p:nvSpPr>
        <p:spPr>
          <a:xfrm>
            <a:off x="-718550" y="-549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 rot="-5400000">
            <a:off x="-1747800" y="2286125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0</a:t>
            </a:r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896375" y="127750"/>
            <a:ext cx="8165700" cy="4933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2470225" y="1050400"/>
            <a:ext cx="111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danny</a:t>
            </a: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0" y="127750"/>
            <a:ext cx="4920149" cy="33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425" y="228800"/>
            <a:ext cx="1780026" cy="17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550" y="2277200"/>
            <a:ext cx="1551676" cy="25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897" y="3573350"/>
            <a:ext cx="3675776" cy="14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/>
        </p:nvSpPr>
        <p:spPr>
          <a:xfrm>
            <a:off x="-725350" y="-54175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 rot="-5400000">
            <a:off x="-1513950" y="2286125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</a:t>
            </a:r>
            <a:endParaRPr/>
          </a:p>
        </p:txBody>
      </p:sp>
      <p:sp>
        <p:nvSpPr>
          <p:cNvPr id="359" name="Google Shape;359;p49"/>
          <p:cNvSpPr/>
          <p:nvPr/>
        </p:nvSpPr>
        <p:spPr>
          <a:xfrm>
            <a:off x="939550" y="177250"/>
            <a:ext cx="7927800" cy="4715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9"/>
          <p:cNvSpPr txBox="1"/>
          <p:nvPr/>
        </p:nvSpPr>
        <p:spPr>
          <a:xfrm>
            <a:off x="2470225" y="1050400"/>
            <a:ext cx="111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danny</a:t>
            </a: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738" y="403887"/>
            <a:ext cx="2075226" cy="2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750" y="2681925"/>
            <a:ext cx="1741750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00" y="3559400"/>
            <a:ext cx="3776061" cy="135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275" y="239775"/>
            <a:ext cx="4939824" cy="3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/>
          <p:nvPr/>
        </p:nvSpPr>
        <p:spPr>
          <a:xfrm>
            <a:off x="-879300" y="-355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title"/>
          </p:nvPr>
        </p:nvSpPr>
        <p:spPr>
          <a:xfrm rot="-5400000">
            <a:off x="-1747800" y="2336750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</a:t>
            </a:r>
            <a:endParaRPr/>
          </a:p>
        </p:txBody>
      </p:sp>
      <p:sp>
        <p:nvSpPr>
          <p:cNvPr id="371" name="Google Shape;371;p50"/>
          <p:cNvSpPr/>
          <p:nvPr/>
        </p:nvSpPr>
        <p:spPr>
          <a:xfrm>
            <a:off x="692025" y="101800"/>
            <a:ext cx="8310300" cy="4883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75" y="4079650"/>
            <a:ext cx="666378" cy="6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97" y="4079650"/>
            <a:ext cx="666378" cy="6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56" y="4079650"/>
            <a:ext cx="666378" cy="6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417" y="4079650"/>
            <a:ext cx="666378" cy="6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0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074" y="2888100"/>
            <a:ext cx="3175077" cy="19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0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100" y="1347271"/>
            <a:ext cx="1622051" cy="136375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8" name="Google Shape;378;p50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227" y="3552000"/>
            <a:ext cx="1148974" cy="1247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50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00" y="202825"/>
            <a:ext cx="6110799" cy="32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/>
          <p:nvPr/>
        </p:nvSpPr>
        <p:spPr>
          <a:xfrm>
            <a:off x="-821650" y="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1"/>
          <p:cNvSpPr txBox="1">
            <a:spLocks noGrp="1"/>
          </p:cNvSpPr>
          <p:nvPr>
            <p:ph type="title"/>
          </p:nvPr>
        </p:nvSpPr>
        <p:spPr>
          <a:xfrm rot="-5400000">
            <a:off x="-1747800" y="2301500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</a:t>
            </a: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805875" y="166550"/>
            <a:ext cx="8225100" cy="4842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00" y="166550"/>
            <a:ext cx="6570624" cy="35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100" y="3291200"/>
            <a:ext cx="1699149" cy="15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675" y="2122007"/>
            <a:ext cx="979124" cy="10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26" y="3855463"/>
            <a:ext cx="812201" cy="81220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5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651" y="3855463"/>
            <a:ext cx="812201" cy="81220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2" name="Google Shape;392;p51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176" y="3855463"/>
            <a:ext cx="812201" cy="81220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51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701" y="3855463"/>
            <a:ext cx="812201" cy="81220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/>
          <p:nvPr/>
        </p:nvSpPr>
        <p:spPr>
          <a:xfrm>
            <a:off x="-105975" y="-38800"/>
            <a:ext cx="7677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2"/>
          <p:cNvSpPr txBox="1">
            <a:spLocks noGrp="1"/>
          </p:cNvSpPr>
          <p:nvPr>
            <p:ph type="title"/>
          </p:nvPr>
        </p:nvSpPr>
        <p:spPr>
          <a:xfrm rot="-5400000">
            <a:off x="-1756275" y="2285400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SCREENS/TEXTURES</a:t>
            </a:r>
            <a:endParaRPr/>
          </a:p>
        </p:txBody>
      </p:sp>
      <p:sp>
        <p:nvSpPr>
          <p:cNvPr id="400" name="Google Shape;400;p52"/>
          <p:cNvSpPr/>
          <p:nvPr/>
        </p:nvSpPr>
        <p:spPr>
          <a:xfrm>
            <a:off x="820350" y="167850"/>
            <a:ext cx="8101500" cy="4817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00" y="266223"/>
            <a:ext cx="6925261" cy="311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150" y="451700"/>
            <a:ext cx="691499" cy="691499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312" y="2094142"/>
            <a:ext cx="691499" cy="69148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4" name="Google Shape;404;p5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313" y="1272926"/>
            <a:ext cx="691499" cy="691499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5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12" y="3609851"/>
            <a:ext cx="1664952" cy="93416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588" y="3609851"/>
            <a:ext cx="1664891" cy="934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312" y="3609850"/>
            <a:ext cx="1664901" cy="9341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038" y="3466152"/>
            <a:ext cx="2713349" cy="122153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/>
          <p:nvPr/>
        </p:nvSpPr>
        <p:spPr>
          <a:xfrm>
            <a:off x="-105975" y="-38800"/>
            <a:ext cx="7677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 rot="-5400000">
            <a:off x="-1756275" y="2285400"/>
            <a:ext cx="406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ELEMENTS</a:t>
            </a:r>
            <a:endParaRPr/>
          </a:p>
        </p:txBody>
      </p:sp>
      <p:sp>
        <p:nvSpPr>
          <p:cNvPr id="415" name="Google Shape;415;p53"/>
          <p:cNvSpPr/>
          <p:nvPr/>
        </p:nvSpPr>
        <p:spPr>
          <a:xfrm>
            <a:off x="820350" y="167850"/>
            <a:ext cx="8101500" cy="48174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825" y="-602300"/>
            <a:ext cx="3144625" cy="31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8" y="2052100"/>
            <a:ext cx="2292874" cy="22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975" y="1985322"/>
            <a:ext cx="1817025" cy="18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976" y="3536647"/>
            <a:ext cx="4036076" cy="18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400" y="-270712"/>
            <a:ext cx="2481450" cy="24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713" y="386676"/>
            <a:ext cx="2524174" cy="2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075" y="1055200"/>
            <a:ext cx="2481450" cy="24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937" y="1688100"/>
            <a:ext cx="2524174" cy="25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50" y="2784250"/>
            <a:ext cx="3722186" cy="24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238" y="273625"/>
            <a:ext cx="21621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175" y="1915225"/>
            <a:ext cx="1957225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3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038" y="2910875"/>
            <a:ext cx="3057162" cy="22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741625" y="2986010"/>
            <a:ext cx="14808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Linda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artist/producer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00" y="1543475"/>
            <a:ext cx="1404250" cy="134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2276925" y="2985988"/>
            <a:ext cx="148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Sinan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programmer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475" y="1543475"/>
            <a:ext cx="1341726" cy="13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754863" y="2985988"/>
            <a:ext cx="148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Danny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artist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3138" y="1543475"/>
            <a:ext cx="1404250" cy="13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5361113" y="3022888"/>
            <a:ext cx="148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Virgil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programmer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876" y="1543479"/>
            <a:ext cx="1341725" cy="134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6806400" y="3022911"/>
            <a:ext cx="14808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Aimee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sound designer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6400" y="1543475"/>
            <a:ext cx="1314716" cy="13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>
            <a:spLocks noGrp="1"/>
          </p:cNvSpPr>
          <p:nvPr>
            <p:ph type="title" idx="2"/>
          </p:nvPr>
        </p:nvSpPr>
        <p:spPr>
          <a:xfrm>
            <a:off x="1819800" y="738163"/>
            <a:ext cx="55044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3" name="Google Shape;433;p54"/>
          <p:cNvSpPr txBox="1">
            <a:spLocks noGrp="1"/>
          </p:cNvSpPr>
          <p:nvPr>
            <p:ph type="title"/>
          </p:nvPr>
        </p:nvSpPr>
        <p:spPr>
          <a:xfrm>
            <a:off x="1819875" y="3700938"/>
            <a:ext cx="55044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/>
          <p:nvPr/>
        </p:nvSpPr>
        <p:spPr>
          <a:xfrm>
            <a:off x="-89675" y="-38800"/>
            <a:ext cx="18015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6"/>
          <p:cNvSpPr txBox="1">
            <a:spLocks noGrp="1"/>
          </p:cNvSpPr>
          <p:nvPr>
            <p:ph type="title"/>
          </p:nvPr>
        </p:nvSpPr>
        <p:spPr>
          <a:xfrm rot="-5400000">
            <a:off x="-824125" y="2075775"/>
            <a:ext cx="40683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SYSTEM</a:t>
            </a:r>
            <a:endParaRPr/>
          </a:p>
        </p:txBody>
      </p:sp>
      <p:sp>
        <p:nvSpPr>
          <p:cNvPr id="447" name="Google Shape;447;p56"/>
          <p:cNvSpPr txBox="1"/>
          <p:nvPr/>
        </p:nvSpPr>
        <p:spPr>
          <a:xfrm>
            <a:off x="2767475" y="737238"/>
            <a:ext cx="2390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Player Movement</a:t>
            </a:r>
            <a:endParaRPr sz="20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6327025" y="737238"/>
            <a:ext cx="2390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Generate Scene</a:t>
            </a:r>
            <a:endParaRPr sz="20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9" name="Google Shape;449;p5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245"/>
          <a:stretch/>
        </p:blipFill>
        <p:spPr>
          <a:xfrm>
            <a:off x="2073568" y="2001837"/>
            <a:ext cx="3778200" cy="27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211" y="2001837"/>
            <a:ext cx="2562038" cy="27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/>
          <p:nvPr/>
        </p:nvSpPr>
        <p:spPr>
          <a:xfrm>
            <a:off x="-138575" y="-38800"/>
            <a:ext cx="1850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7"/>
          <p:cNvSpPr txBox="1">
            <a:spLocks noGrp="1"/>
          </p:cNvSpPr>
          <p:nvPr>
            <p:ph type="title"/>
          </p:nvPr>
        </p:nvSpPr>
        <p:spPr>
          <a:xfrm rot="-5400000">
            <a:off x="-824125" y="2075775"/>
            <a:ext cx="40683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ENEMIES</a:t>
            </a:r>
            <a:endParaRPr/>
          </a:p>
        </p:txBody>
      </p:sp>
      <p:cxnSp>
        <p:nvCxnSpPr>
          <p:cNvPr id="457" name="Google Shape;457;p57"/>
          <p:cNvCxnSpPr>
            <a:endCxn id="458" idx="3"/>
          </p:cNvCxnSpPr>
          <p:nvPr/>
        </p:nvCxnSpPr>
        <p:spPr>
          <a:xfrm>
            <a:off x="1711775" y="3105138"/>
            <a:ext cx="516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57"/>
          <p:cNvSpPr txBox="1"/>
          <p:nvPr/>
        </p:nvSpPr>
        <p:spPr>
          <a:xfrm>
            <a:off x="1759175" y="3334178"/>
            <a:ext cx="15381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IDLE STATE</a:t>
            </a: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3656525" y="3334175"/>
            <a:ext cx="1812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PLAYER DETECTION</a:t>
            </a: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61" name="Google Shape;461;p57"/>
          <p:cNvGrpSpPr/>
          <p:nvPr/>
        </p:nvGrpSpPr>
        <p:grpSpPr>
          <a:xfrm>
            <a:off x="4334825" y="2860788"/>
            <a:ext cx="488700" cy="488700"/>
            <a:chOff x="4334825" y="2327388"/>
            <a:chExt cx="488700" cy="488700"/>
          </a:xfrm>
        </p:grpSpPr>
        <p:sp>
          <p:nvSpPr>
            <p:cNvPr id="462" name="Google Shape;462;p57"/>
            <p:cNvSpPr/>
            <p:nvPr/>
          </p:nvSpPr>
          <p:spPr>
            <a:xfrm>
              <a:off x="4334825" y="2327388"/>
              <a:ext cx="488700" cy="48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4415701" y="2414788"/>
              <a:ext cx="312592" cy="367261"/>
            </a:xfrm>
            <a:custGeom>
              <a:avLst/>
              <a:gdLst/>
              <a:ahLst/>
              <a:cxnLst/>
              <a:rect l="l" t="t" r="r" b="b"/>
              <a:pathLst>
                <a:path w="10807" h="12697" extrusionOk="0">
                  <a:moveTo>
                    <a:pt x="6617" y="9924"/>
                  </a:moveTo>
                  <a:lnTo>
                    <a:pt x="6617" y="10775"/>
                  </a:lnTo>
                  <a:lnTo>
                    <a:pt x="4159" y="10775"/>
                  </a:lnTo>
                  <a:lnTo>
                    <a:pt x="4159" y="9924"/>
                  </a:lnTo>
                  <a:close/>
                  <a:moveTo>
                    <a:pt x="4159" y="0"/>
                  </a:moveTo>
                  <a:cubicBezTo>
                    <a:pt x="3561" y="0"/>
                    <a:pt x="2994" y="315"/>
                    <a:pt x="2742" y="851"/>
                  </a:cubicBezTo>
                  <a:lnTo>
                    <a:pt x="2490" y="851"/>
                  </a:lnTo>
                  <a:cubicBezTo>
                    <a:pt x="1797" y="851"/>
                    <a:pt x="1166" y="1324"/>
                    <a:pt x="914" y="1954"/>
                  </a:cubicBezTo>
                  <a:cubicBezTo>
                    <a:pt x="1324" y="1985"/>
                    <a:pt x="1702" y="2143"/>
                    <a:pt x="1986" y="2426"/>
                  </a:cubicBezTo>
                  <a:cubicBezTo>
                    <a:pt x="2143" y="2584"/>
                    <a:pt x="2143" y="2836"/>
                    <a:pt x="1986" y="2993"/>
                  </a:cubicBezTo>
                  <a:cubicBezTo>
                    <a:pt x="1907" y="3072"/>
                    <a:pt x="1797" y="3111"/>
                    <a:pt x="1686" y="3111"/>
                  </a:cubicBezTo>
                  <a:cubicBezTo>
                    <a:pt x="1576" y="3111"/>
                    <a:pt x="1466" y="3072"/>
                    <a:pt x="1387" y="2993"/>
                  </a:cubicBezTo>
                  <a:cubicBezTo>
                    <a:pt x="1198" y="2804"/>
                    <a:pt x="946" y="2773"/>
                    <a:pt x="725" y="2773"/>
                  </a:cubicBezTo>
                  <a:cubicBezTo>
                    <a:pt x="284" y="3088"/>
                    <a:pt x="1" y="3560"/>
                    <a:pt x="1" y="4159"/>
                  </a:cubicBezTo>
                  <a:cubicBezTo>
                    <a:pt x="1" y="4411"/>
                    <a:pt x="95" y="4726"/>
                    <a:pt x="253" y="4978"/>
                  </a:cubicBezTo>
                  <a:cubicBezTo>
                    <a:pt x="95" y="5199"/>
                    <a:pt x="1" y="5514"/>
                    <a:pt x="1" y="5797"/>
                  </a:cubicBezTo>
                  <a:cubicBezTo>
                    <a:pt x="1" y="6144"/>
                    <a:pt x="127" y="6459"/>
                    <a:pt x="316" y="6742"/>
                  </a:cubicBezTo>
                  <a:cubicBezTo>
                    <a:pt x="599" y="6522"/>
                    <a:pt x="1009" y="6364"/>
                    <a:pt x="1387" y="6364"/>
                  </a:cubicBezTo>
                  <a:cubicBezTo>
                    <a:pt x="1639" y="6364"/>
                    <a:pt x="1797" y="6553"/>
                    <a:pt x="1797" y="6742"/>
                  </a:cubicBezTo>
                  <a:cubicBezTo>
                    <a:pt x="1797" y="6994"/>
                    <a:pt x="1576" y="7152"/>
                    <a:pt x="1387" y="7152"/>
                  </a:cubicBezTo>
                  <a:cubicBezTo>
                    <a:pt x="1198" y="7152"/>
                    <a:pt x="1009" y="7215"/>
                    <a:pt x="851" y="7341"/>
                  </a:cubicBezTo>
                  <a:lnTo>
                    <a:pt x="851" y="7404"/>
                  </a:lnTo>
                  <a:cubicBezTo>
                    <a:pt x="851" y="8318"/>
                    <a:pt x="1576" y="9074"/>
                    <a:pt x="2490" y="9074"/>
                  </a:cubicBezTo>
                  <a:lnTo>
                    <a:pt x="2742" y="9074"/>
                  </a:lnTo>
                  <a:cubicBezTo>
                    <a:pt x="2899" y="9357"/>
                    <a:pt x="3088" y="9546"/>
                    <a:pt x="3309" y="9704"/>
                  </a:cubicBezTo>
                  <a:lnTo>
                    <a:pt x="3309" y="10617"/>
                  </a:lnTo>
                  <a:cubicBezTo>
                    <a:pt x="3309" y="11752"/>
                    <a:pt x="4254" y="12697"/>
                    <a:pt x="5420" y="12697"/>
                  </a:cubicBezTo>
                  <a:cubicBezTo>
                    <a:pt x="6554" y="12697"/>
                    <a:pt x="7499" y="11752"/>
                    <a:pt x="7499" y="10617"/>
                  </a:cubicBezTo>
                  <a:lnTo>
                    <a:pt x="7499" y="9704"/>
                  </a:lnTo>
                  <a:cubicBezTo>
                    <a:pt x="7719" y="9546"/>
                    <a:pt x="7971" y="9357"/>
                    <a:pt x="8097" y="9074"/>
                  </a:cubicBezTo>
                  <a:lnTo>
                    <a:pt x="8318" y="9074"/>
                  </a:lnTo>
                  <a:cubicBezTo>
                    <a:pt x="9232" y="9074"/>
                    <a:pt x="9988" y="8318"/>
                    <a:pt x="9988" y="7404"/>
                  </a:cubicBezTo>
                  <a:lnTo>
                    <a:pt x="9988" y="7341"/>
                  </a:lnTo>
                  <a:cubicBezTo>
                    <a:pt x="9830" y="7215"/>
                    <a:pt x="9610" y="7152"/>
                    <a:pt x="9421" y="7152"/>
                  </a:cubicBezTo>
                  <a:cubicBezTo>
                    <a:pt x="9200" y="7152"/>
                    <a:pt x="9043" y="6931"/>
                    <a:pt x="9043" y="6742"/>
                  </a:cubicBezTo>
                  <a:cubicBezTo>
                    <a:pt x="9043" y="6522"/>
                    <a:pt x="9232" y="6364"/>
                    <a:pt x="9421" y="6364"/>
                  </a:cubicBezTo>
                  <a:cubicBezTo>
                    <a:pt x="9830" y="6364"/>
                    <a:pt x="10208" y="6522"/>
                    <a:pt x="10492" y="6742"/>
                  </a:cubicBezTo>
                  <a:cubicBezTo>
                    <a:pt x="10681" y="6459"/>
                    <a:pt x="10807" y="6144"/>
                    <a:pt x="10807" y="5797"/>
                  </a:cubicBezTo>
                  <a:cubicBezTo>
                    <a:pt x="10807" y="5514"/>
                    <a:pt x="10712" y="5199"/>
                    <a:pt x="10555" y="4978"/>
                  </a:cubicBezTo>
                  <a:cubicBezTo>
                    <a:pt x="10681" y="4726"/>
                    <a:pt x="10775" y="4411"/>
                    <a:pt x="10775" y="4159"/>
                  </a:cubicBezTo>
                  <a:cubicBezTo>
                    <a:pt x="10775" y="3592"/>
                    <a:pt x="10492" y="3088"/>
                    <a:pt x="10051" y="2773"/>
                  </a:cubicBezTo>
                  <a:cubicBezTo>
                    <a:pt x="10015" y="2768"/>
                    <a:pt x="9978" y="2765"/>
                    <a:pt x="9939" y="2765"/>
                  </a:cubicBezTo>
                  <a:cubicBezTo>
                    <a:pt x="9742" y="2765"/>
                    <a:pt x="9521" y="2835"/>
                    <a:pt x="9389" y="2993"/>
                  </a:cubicBezTo>
                  <a:cubicBezTo>
                    <a:pt x="9310" y="3072"/>
                    <a:pt x="9200" y="3111"/>
                    <a:pt x="9090" y="3111"/>
                  </a:cubicBezTo>
                  <a:cubicBezTo>
                    <a:pt x="8980" y="3111"/>
                    <a:pt x="8869" y="3072"/>
                    <a:pt x="8791" y="2993"/>
                  </a:cubicBezTo>
                  <a:cubicBezTo>
                    <a:pt x="8633" y="2836"/>
                    <a:pt x="8633" y="2584"/>
                    <a:pt x="8791" y="2426"/>
                  </a:cubicBezTo>
                  <a:cubicBezTo>
                    <a:pt x="9074" y="2143"/>
                    <a:pt x="9452" y="1954"/>
                    <a:pt x="9862" y="1954"/>
                  </a:cubicBezTo>
                  <a:cubicBezTo>
                    <a:pt x="9610" y="1324"/>
                    <a:pt x="9043" y="851"/>
                    <a:pt x="8287" y="851"/>
                  </a:cubicBezTo>
                  <a:lnTo>
                    <a:pt x="8034" y="851"/>
                  </a:lnTo>
                  <a:cubicBezTo>
                    <a:pt x="7782" y="315"/>
                    <a:pt x="7215" y="0"/>
                    <a:pt x="6617" y="0"/>
                  </a:cubicBezTo>
                  <a:cubicBezTo>
                    <a:pt x="6302" y="0"/>
                    <a:pt x="6050" y="95"/>
                    <a:pt x="5798" y="252"/>
                  </a:cubicBezTo>
                  <a:lnTo>
                    <a:pt x="5798" y="4190"/>
                  </a:lnTo>
                  <a:cubicBezTo>
                    <a:pt x="6743" y="4379"/>
                    <a:pt x="7467" y="5199"/>
                    <a:pt x="7467" y="6207"/>
                  </a:cubicBezTo>
                  <a:cubicBezTo>
                    <a:pt x="7467" y="6427"/>
                    <a:pt x="7247" y="6585"/>
                    <a:pt x="7058" y="6585"/>
                  </a:cubicBezTo>
                  <a:cubicBezTo>
                    <a:pt x="6869" y="6585"/>
                    <a:pt x="6617" y="6396"/>
                    <a:pt x="6617" y="6207"/>
                  </a:cubicBezTo>
                  <a:cubicBezTo>
                    <a:pt x="6617" y="5640"/>
                    <a:pt x="6270" y="5199"/>
                    <a:pt x="5798" y="5010"/>
                  </a:cubicBezTo>
                  <a:lnTo>
                    <a:pt x="5798" y="9074"/>
                  </a:lnTo>
                  <a:lnTo>
                    <a:pt x="4979" y="9074"/>
                  </a:lnTo>
                  <a:lnTo>
                    <a:pt x="4979" y="5010"/>
                  </a:lnTo>
                  <a:cubicBezTo>
                    <a:pt x="4506" y="5167"/>
                    <a:pt x="4159" y="5640"/>
                    <a:pt x="4159" y="6207"/>
                  </a:cubicBezTo>
                  <a:cubicBezTo>
                    <a:pt x="4159" y="6427"/>
                    <a:pt x="3939" y="6585"/>
                    <a:pt x="3718" y="6585"/>
                  </a:cubicBezTo>
                  <a:cubicBezTo>
                    <a:pt x="3466" y="6585"/>
                    <a:pt x="3309" y="6396"/>
                    <a:pt x="3309" y="6207"/>
                  </a:cubicBezTo>
                  <a:cubicBezTo>
                    <a:pt x="3309" y="5199"/>
                    <a:pt x="4033" y="4348"/>
                    <a:pt x="4979" y="4190"/>
                  </a:cubicBezTo>
                  <a:lnTo>
                    <a:pt x="4979" y="252"/>
                  </a:lnTo>
                  <a:cubicBezTo>
                    <a:pt x="4726" y="95"/>
                    <a:pt x="4474" y="0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4" name="Google Shape;464;p57"/>
          <p:cNvSpPr txBox="1"/>
          <p:nvPr/>
        </p:nvSpPr>
        <p:spPr>
          <a:xfrm>
            <a:off x="5861075" y="3334178"/>
            <a:ext cx="15381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TURN BASED</a:t>
            </a:r>
            <a:endParaRPr sz="1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65" name="Google Shape;465;p57"/>
          <p:cNvGrpSpPr/>
          <p:nvPr/>
        </p:nvGrpSpPr>
        <p:grpSpPr>
          <a:xfrm>
            <a:off x="6385775" y="2860788"/>
            <a:ext cx="488700" cy="488700"/>
            <a:chOff x="4334825" y="2327388"/>
            <a:chExt cx="488700" cy="488700"/>
          </a:xfrm>
        </p:grpSpPr>
        <p:sp>
          <p:nvSpPr>
            <p:cNvPr id="458" name="Google Shape;458;p57"/>
            <p:cNvSpPr/>
            <p:nvPr/>
          </p:nvSpPr>
          <p:spPr>
            <a:xfrm>
              <a:off x="4334825" y="2327388"/>
              <a:ext cx="488700" cy="48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4415701" y="2414788"/>
              <a:ext cx="312592" cy="367261"/>
            </a:xfrm>
            <a:custGeom>
              <a:avLst/>
              <a:gdLst/>
              <a:ahLst/>
              <a:cxnLst/>
              <a:rect l="l" t="t" r="r" b="b"/>
              <a:pathLst>
                <a:path w="10807" h="12697" extrusionOk="0">
                  <a:moveTo>
                    <a:pt x="6617" y="9924"/>
                  </a:moveTo>
                  <a:lnTo>
                    <a:pt x="6617" y="10775"/>
                  </a:lnTo>
                  <a:lnTo>
                    <a:pt x="4159" y="10775"/>
                  </a:lnTo>
                  <a:lnTo>
                    <a:pt x="4159" y="9924"/>
                  </a:lnTo>
                  <a:close/>
                  <a:moveTo>
                    <a:pt x="4159" y="0"/>
                  </a:moveTo>
                  <a:cubicBezTo>
                    <a:pt x="3561" y="0"/>
                    <a:pt x="2994" y="315"/>
                    <a:pt x="2742" y="851"/>
                  </a:cubicBezTo>
                  <a:lnTo>
                    <a:pt x="2490" y="851"/>
                  </a:lnTo>
                  <a:cubicBezTo>
                    <a:pt x="1797" y="851"/>
                    <a:pt x="1166" y="1324"/>
                    <a:pt x="914" y="1954"/>
                  </a:cubicBezTo>
                  <a:cubicBezTo>
                    <a:pt x="1324" y="1985"/>
                    <a:pt x="1702" y="2143"/>
                    <a:pt x="1986" y="2426"/>
                  </a:cubicBezTo>
                  <a:cubicBezTo>
                    <a:pt x="2143" y="2584"/>
                    <a:pt x="2143" y="2836"/>
                    <a:pt x="1986" y="2993"/>
                  </a:cubicBezTo>
                  <a:cubicBezTo>
                    <a:pt x="1907" y="3072"/>
                    <a:pt x="1797" y="3111"/>
                    <a:pt x="1686" y="3111"/>
                  </a:cubicBezTo>
                  <a:cubicBezTo>
                    <a:pt x="1576" y="3111"/>
                    <a:pt x="1466" y="3072"/>
                    <a:pt x="1387" y="2993"/>
                  </a:cubicBezTo>
                  <a:cubicBezTo>
                    <a:pt x="1198" y="2804"/>
                    <a:pt x="946" y="2773"/>
                    <a:pt x="725" y="2773"/>
                  </a:cubicBezTo>
                  <a:cubicBezTo>
                    <a:pt x="284" y="3088"/>
                    <a:pt x="1" y="3560"/>
                    <a:pt x="1" y="4159"/>
                  </a:cubicBezTo>
                  <a:cubicBezTo>
                    <a:pt x="1" y="4411"/>
                    <a:pt x="95" y="4726"/>
                    <a:pt x="253" y="4978"/>
                  </a:cubicBezTo>
                  <a:cubicBezTo>
                    <a:pt x="95" y="5199"/>
                    <a:pt x="1" y="5514"/>
                    <a:pt x="1" y="5797"/>
                  </a:cubicBezTo>
                  <a:cubicBezTo>
                    <a:pt x="1" y="6144"/>
                    <a:pt x="127" y="6459"/>
                    <a:pt x="316" y="6742"/>
                  </a:cubicBezTo>
                  <a:cubicBezTo>
                    <a:pt x="599" y="6522"/>
                    <a:pt x="1009" y="6364"/>
                    <a:pt x="1387" y="6364"/>
                  </a:cubicBezTo>
                  <a:cubicBezTo>
                    <a:pt x="1639" y="6364"/>
                    <a:pt x="1797" y="6553"/>
                    <a:pt x="1797" y="6742"/>
                  </a:cubicBezTo>
                  <a:cubicBezTo>
                    <a:pt x="1797" y="6994"/>
                    <a:pt x="1576" y="7152"/>
                    <a:pt x="1387" y="7152"/>
                  </a:cubicBezTo>
                  <a:cubicBezTo>
                    <a:pt x="1198" y="7152"/>
                    <a:pt x="1009" y="7215"/>
                    <a:pt x="851" y="7341"/>
                  </a:cubicBezTo>
                  <a:lnTo>
                    <a:pt x="851" y="7404"/>
                  </a:lnTo>
                  <a:cubicBezTo>
                    <a:pt x="851" y="8318"/>
                    <a:pt x="1576" y="9074"/>
                    <a:pt x="2490" y="9074"/>
                  </a:cubicBezTo>
                  <a:lnTo>
                    <a:pt x="2742" y="9074"/>
                  </a:lnTo>
                  <a:cubicBezTo>
                    <a:pt x="2899" y="9357"/>
                    <a:pt x="3088" y="9546"/>
                    <a:pt x="3309" y="9704"/>
                  </a:cubicBezTo>
                  <a:lnTo>
                    <a:pt x="3309" y="10617"/>
                  </a:lnTo>
                  <a:cubicBezTo>
                    <a:pt x="3309" y="11752"/>
                    <a:pt x="4254" y="12697"/>
                    <a:pt x="5420" y="12697"/>
                  </a:cubicBezTo>
                  <a:cubicBezTo>
                    <a:pt x="6554" y="12697"/>
                    <a:pt x="7499" y="11752"/>
                    <a:pt x="7499" y="10617"/>
                  </a:cubicBezTo>
                  <a:lnTo>
                    <a:pt x="7499" y="9704"/>
                  </a:lnTo>
                  <a:cubicBezTo>
                    <a:pt x="7719" y="9546"/>
                    <a:pt x="7971" y="9357"/>
                    <a:pt x="8097" y="9074"/>
                  </a:cubicBezTo>
                  <a:lnTo>
                    <a:pt x="8318" y="9074"/>
                  </a:lnTo>
                  <a:cubicBezTo>
                    <a:pt x="9232" y="9074"/>
                    <a:pt x="9988" y="8318"/>
                    <a:pt x="9988" y="7404"/>
                  </a:cubicBezTo>
                  <a:lnTo>
                    <a:pt x="9988" y="7341"/>
                  </a:lnTo>
                  <a:cubicBezTo>
                    <a:pt x="9830" y="7215"/>
                    <a:pt x="9610" y="7152"/>
                    <a:pt x="9421" y="7152"/>
                  </a:cubicBezTo>
                  <a:cubicBezTo>
                    <a:pt x="9200" y="7152"/>
                    <a:pt x="9043" y="6931"/>
                    <a:pt x="9043" y="6742"/>
                  </a:cubicBezTo>
                  <a:cubicBezTo>
                    <a:pt x="9043" y="6522"/>
                    <a:pt x="9232" y="6364"/>
                    <a:pt x="9421" y="6364"/>
                  </a:cubicBezTo>
                  <a:cubicBezTo>
                    <a:pt x="9830" y="6364"/>
                    <a:pt x="10208" y="6522"/>
                    <a:pt x="10492" y="6742"/>
                  </a:cubicBezTo>
                  <a:cubicBezTo>
                    <a:pt x="10681" y="6459"/>
                    <a:pt x="10807" y="6144"/>
                    <a:pt x="10807" y="5797"/>
                  </a:cubicBezTo>
                  <a:cubicBezTo>
                    <a:pt x="10807" y="5514"/>
                    <a:pt x="10712" y="5199"/>
                    <a:pt x="10555" y="4978"/>
                  </a:cubicBezTo>
                  <a:cubicBezTo>
                    <a:pt x="10681" y="4726"/>
                    <a:pt x="10775" y="4411"/>
                    <a:pt x="10775" y="4159"/>
                  </a:cubicBezTo>
                  <a:cubicBezTo>
                    <a:pt x="10775" y="3592"/>
                    <a:pt x="10492" y="3088"/>
                    <a:pt x="10051" y="2773"/>
                  </a:cubicBezTo>
                  <a:cubicBezTo>
                    <a:pt x="10015" y="2768"/>
                    <a:pt x="9978" y="2765"/>
                    <a:pt x="9939" y="2765"/>
                  </a:cubicBezTo>
                  <a:cubicBezTo>
                    <a:pt x="9742" y="2765"/>
                    <a:pt x="9521" y="2835"/>
                    <a:pt x="9389" y="2993"/>
                  </a:cubicBezTo>
                  <a:cubicBezTo>
                    <a:pt x="9310" y="3072"/>
                    <a:pt x="9200" y="3111"/>
                    <a:pt x="9090" y="3111"/>
                  </a:cubicBezTo>
                  <a:cubicBezTo>
                    <a:pt x="8980" y="3111"/>
                    <a:pt x="8869" y="3072"/>
                    <a:pt x="8791" y="2993"/>
                  </a:cubicBezTo>
                  <a:cubicBezTo>
                    <a:pt x="8633" y="2836"/>
                    <a:pt x="8633" y="2584"/>
                    <a:pt x="8791" y="2426"/>
                  </a:cubicBezTo>
                  <a:cubicBezTo>
                    <a:pt x="9074" y="2143"/>
                    <a:pt x="9452" y="1954"/>
                    <a:pt x="9862" y="1954"/>
                  </a:cubicBezTo>
                  <a:cubicBezTo>
                    <a:pt x="9610" y="1324"/>
                    <a:pt x="9043" y="851"/>
                    <a:pt x="8287" y="851"/>
                  </a:cubicBezTo>
                  <a:lnTo>
                    <a:pt x="8034" y="851"/>
                  </a:lnTo>
                  <a:cubicBezTo>
                    <a:pt x="7782" y="315"/>
                    <a:pt x="7215" y="0"/>
                    <a:pt x="6617" y="0"/>
                  </a:cubicBezTo>
                  <a:cubicBezTo>
                    <a:pt x="6302" y="0"/>
                    <a:pt x="6050" y="95"/>
                    <a:pt x="5798" y="252"/>
                  </a:cubicBezTo>
                  <a:lnTo>
                    <a:pt x="5798" y="4190"/>
                  </a:lnTo>
                  <a:cubicBezTo>
                    <a:pt x="6743" y="4379"/>
                    <a:pt x="7467" y="5199"/>
                    <a:pt x="7467" y="6207"/>
                  </a:cubicBezTo>
                  <a:cubicBezTo>
                    <a:pt x="7467" y="6427"/>
                    <a:pt x="7247" y="6585"/>
                    <a:pt x="7058" y="6585"/>
                  </a:cubicBezTo>
                  <a:cubicBezTo>
                    <a:pt x="6869" y="6585"/>
                    <a:pt x="6617" y="6396"/>
                    <a:pt x="6617" y="6207"/>
                  </a:cubicBezTo>
                  <a:cubicBezTo>
                    <a:pt x="6617" y="5640"/>
                    <a:pt x="6270" y="5199"/>
                    <a:pt x="5798" y="5010"/>
                  </a:cubicBezTo>
                  <a:lnTo>
                    <a:pt x="5798" y="9074"/>
                  </a:lnTo>
                  <a:lnTo>
                    <a:pt x="4979" y="9074"/>
                  </a:lnTo>
                  <a:lnTo>
                    <a:pt x="4979" y="5010"/>
                  </a:lnTo>
                  <a:cubicBezTo>
                    <a:pt x="4506" y="5167"/>
                    <a:pt x="4159" y="5640"/>
                    <a:pt x="4159" y="6207"/>
                  </a:cubicBezTo>
                  <a:cubicBezTo>
                    <a:pt x="4159" y="6427"/>
                    <a:pt x="3939" y="6585"/>
                    <a:pt x="3718" y="6585"/>
                  </a:cubicBezTo>
                  <a:cubicBezTo>
                    <a:pt x="3466" y="6585"/>
                    <a:pt x="3309" y="6396"/>
                    <a:pt x="3309" y="6207"/>
                  </a:cubicBezTo>
                  <a:cubicBezTo>
                    <a:pt x="3309" y="5199"/>
                    <a:pt x="4033" y="4348"/>
                    <a:pt x="4979" y="4190"/>
                  </a:cubicBezTo>
                  <a:lnTo>
                    <a:pt x="4979" y="252"/>
                  </a:lnTo>
                  <a:cubicBezTo>
                    <a:pt x="4726" y="95"/>
                    <a:pt x="4474" y="0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67" name="Google Shape;467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176" y="661125"/>
            <a:ext cx="3522551" cy="159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57"/>
          <p:cNvGrpSpPr/>
          <p:nvPr/>
        </p:nvGrpSpPr>
        <p:grpSpPr>
          <a:xfrm>
            <a:off x="2283863" y="2860788"/>
            <a:ext cx="488700" cy="488700"/>
            <a:chOff x="2283863" y="2327388"/>
            <a:chExt cx="488700" cy="488700"/>
          </a:xfrm>
        </p:grpSpPr>
        <p:sp>
          <p:nvSpPr>
            <p:cNvPr id="469" name="Google Shape;469;p57"/>
            <p:cNvSpPr/>
            <p:nvPr/>
          </p:nvSpPr>
          <p:spPr>
            <a:xfrm>
              <a:off x="2283863" y="2327388"/>
              <a:ext cx="488700" cy="48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57"/>
            <p:cNvGrpSpPr/>
            <p:nvPr/>
          </p:nvGrpSpPr>
          <p:grpSpPr>
            <a:xfrm>
              <a:off x="2344149" y="2388900"/>
              <a:ext cx="368157" cy="365699"/>
              <a:chOff x="-59470075" y="3308975"/>
              <a:chExt cx="318200" cy="316075"/>
            </a:xfrm>
          </p:grpSpPr>
          <p:sp>
            <p:nvSpPr>
              <p:cNvPr id="471" name="Google Shape;471;p57"/>
              <p:cNvSpPr/>
              <p:nvPr/>
            </p:nvSpPr>
            <p:spPr>
              <a:xfrm>
                <a:off x="-59403925" y="3522625"/>
                <a:ext cx="212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20" extrusionOk="0">
                    <a:moveTo>
                      <a:pt x="0" y="1"/>
                    </a:moveTo>
                    <a:lnTo>
                      <a:pt x="0" y="820"/>
                    </a:lnTo>
                    <a:lnTo>
                      <a:pt x="851" y="82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2" name="Google Shape;472;p57"/>
              <p:cNvSpPr/>
              <p:nvPr/>
            </p:nvSpPr>
            <p:spPr>
              <a:xfrm>
                <a:off x="-59362175" y="3522625"/>
                <a:ext cx="2050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0" extrusionOk="0">
                    <a:moveTo>
                      <a:pt x="0" y="1"/>
                    </a:moveTo>
                    <a:lnTo>
                      <a:pt x="0" y="820"/>
                    </a:lnTo>
                    <a:lnTo>
                      <a:pt x="819" y="820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3" name="Google Shape;473;p57"/>
              <p:cNvSpPr/>
              <p:nvPr/>
            </p:nvSpPr>
            <p:spPr>
              <a:xfrm>
                <a:off x="-59321225" y="3522625"/>
                <a:ext cx="2050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0" extrusionOk="0">
                    <a:moveTo>
                      <a:pt x="0" y="1"/>
                    </a:moveTo>
                    <a:lnTo>
                      <a:pt x="0" y="820"/>
                    </a:lnTo>
                    <a:lnTo>
                      <a:pt x="820" y="820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4" name="Google Shape;474;p57"/>
              <p:cNvSpPr/>
              <p:nvPr/>
            </p:nvSpPr>
            <p:spPr>
              <a:xfrm>
                <a:off x="-59279475" y="3522625"/>
                <a:ext cx="2050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0" extrusionOk="0">
                    <a:moveTo>
                      <a:pt x="0" y="1"/>
                    </a:moveTo>
                    <a:lnTo>
                      <a:pt x="0" y="820"/>
                    </a:lnTo>
                    <a:lnTo>
                      <a:pt x="819" y="820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5" name="Google Shape;475;p57"/>
              <p:cNvSpPr/>
              <p:nvPr/>
            </p:nvSpPr>
            <p:spPr>
              <a:xfrm>
                <a:off x="-59470075" y="3418825"/>
                <a:ext cx="31742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8249" extrusionOk="0">
                    <a:moveTo>
                      <a:pt x="10523" y="3334"/>
                    </a:moveTo>
                    <a:cubicBezTo>
                      <a:pt x="10775" y="3334"/>
                      <a:pt x="10932" y="3523"/>
                      <a:pt x="10932" y="3775"/>
                    </a:cubicBezTo>
                    <a:lnTo>
                      <a:pt x="10932" y="5413"/>
                    </a:lnTo>
                    <a:cubicBezTo>
                      <a:pt x="10932" y="5665"/>
                      <a:pt x="10712" y="5854"/>
                      <a:pt x="10523" y="5854"/>
                    </a:cubicBezTo>
                    <a:lnTo>
                      <a:pt x="2268" y="5854"/>
                    </a:lnTo>
                    <a:cubicBezTo>
                      <a:pt x="2016" y="5854"/>
                      <a:pt x="1827" y="5665"/>
                      <a:pt x="1827" y="5413"/>
                    </a:cubicBezTo>
                    <a:lnTo>
                      <a:pt x="1827" y="3775"/>
                    </a:lnTo>
                    <a:cubicBezTo>
                      <a:pt x="1827" y="3523"/>
                      <a:pt x="2016" y="3334"/>
                      <a:pt x="2268" y="3334"/>
                    </a:cubicBezTo>
                    <a:close/>
                    <a:moveTo>
                      <a:pt x="2893" y="1"/>
                    </a:moveTo>
                    <a:cubicBezTo>
                      <a:pt x="2822" y="1"/>
                      <a:pt x="2748" y="18"/>
                      <a:pt x="2678" y="57"/>
                    </a:cubicBezTo>
                    <a:lnTo>
                      <a:pt x="221" y="1727"/>
                    </a:lnTo>
                    <a:cubicBezTo>
                      <a:pt x="95" y="1790"/>
                      <a:pt x="0" y="1916"/>
                      <a:pt x="0" y="2073"/>
                    </a:cubicBezTo>
                    <a:lnTo>
                      <a:pt x="0" y="7870"/>
                    </a:lnTo>
                    <a:cubicBezTo>
                      <a:pt x="0" y="8091"/>
                      <a:pt x="221" y="8248"/>
                      <a:pt x="410" y="8248"/>
                    </a:cubicBezTo>
                    <a:lnTo>
                      <a:pt x="12255" y="8248"/>
                    </a:lnTo>
                    <a:cubicBezTo>
                      <a:pt x="12507" y="8248"/>
                      <a:pt x="12665" y="8059"/>
                      <a:pt x="12665" y="7870"/>
                    </a:cubicBezTo>
                    <a:lnTo>
                      <a:pt x="12665" y="2073"/>
                    </a:lnTo>
                    <a:cubicBezTo>
                      <a:pt x="12697" y="1884"/>
                      <a:pt x="12507" y="1664"/>
                      <a:pt x="12287" y="1664"/>
                    </a:cubicBezTo>
                    <a:lnTo>
                      <a:pt x="5797" y="1664"/>
                    </a:lnTo>
                    <a:lnTo>
                      <a:pt x="5797" y="404"/>
                    </a:lnTo>
                    <a:cubicBezTo>
                      <a:pt x="5797" y="166"/>
                      <a:pt x="5600" y="1"/>
                      <a:pt x="5382" y="1"/>
                    </a:cubicBezTo>
                    <a:cubicBezTo>
                      <a:pt x="5311" y="1"/>
                      <a:pt x="5237" y="18"/>
                      <a:pt x="5167" y="57"/>
                    </a:cubicBezTo>
                    <a:lnTo>
                      <a:pt x="3308" y="1286"/>
                    </a:lnTo>
                    <a:lnTo>
                      <a:pt x="3308" y="404"/>
                    </a:lnTo>
                    <a:cubicBezTo>
                      <a:pt x="3308" y="166"/>
                      <a:pt x="3111" y="1"/>
                      <a:pt x="2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6" name="Google Shape;476;p57"/>
              <p:cNvSpPr/>
              <p:nvPr/>
            </p:nvSpPr>
            <p:spPr>
              <a:xfrm>
                <a:off x="-59238525" y="3522625"/>
                <a:ext cx="20500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0" extrusionOk="0">
                    <a:moveTo>
                      <a:pt x="0" y="1"/>
                    </a:moveTo>
                    <a:lnTo>
                      <a:pt x="0" y="820"/>
                    </a:lnTo>
                    <a:lnTo>
                      <a:pt x="820" y="820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7" name="Google Shape;477;p57"/>
              <p:cNvSpPr/>
              <p:nvPr/>
            </p:nvSpPr>
            <p:spPr>
              <a:xfrm>
                <a:off x="-59292875" y="3308975"/>
                <a:ext cx="10635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1656" extrusionOk="0">
                    <a:moveTo>
                      <a:pt x="1305" y="1"/>
                    </a:moveTo>
                    <a:cubicBezTo>
                      <a:pt x="904" y="1"/>
                      <a:pt x="497" y="175"/>
                      <a:pt x="158" y="545"/>
                    </a:cubicBezTo>
                    <a:cubicBezTo>
                      <a:pt x="1" y="702"/>
                      <a:pt x="64" y="986"/>
                      <a:pt x="221" y="1143"/>
                    </a:cubicBezTo>
                    <a:cubicBezTo>
                      <a:pt x="311" y="1218"/>
                      <a:pt x="409" y="1258"/>
                      <a:pt x="503" y="1258"/>
                    </a:cubicBezTo>
                    <a:cubicBezTo>
                      <a:pt x="606" y="1258"/>
                      <a:pt x="706" y="1210"/>
                      <a:pt x="788" y="1112"/>
                    </a:cubicBezTo>
                    <a:cubicBezTo>
                      <a:pt x="946" y="938"/>
                      <a:pt x="1127" y="852"/>
                      <a:pt x="1308" y="852"/>
                    </a:cubicBezTo>
                    <a:cubicBezTo>
                      <a:pt x="1489" y="852"/>
                      <a:pt x="1670" y="938"/>
                      <a:pt x="1828" y="1112"/>
                    </a:cubicBezTo>
                    <a:cubicBezTo>
                      <a:pt x="2150" y="1466"/>
                      <a:pt x="2562" y="1655"/>
                      <a:pt x="2977" y="1655"/>
                    </a:cubicBezTo>
                    <a:cubicBezTo>
                      <a:pt x="3374" y="1655"/>
                      <a:pt x="3773" y="1482"/>
                      <a:pt x="4096" y="1112"/>
                    </a:cubicBezTo>
                    <a:cubicBezTo>
                      <a:pt x="4254" y="954"/>
                      <a:pt x="4222" y="671"/>
                      <a:pt x="4065" y="513"/>
                    </a:cubicBezTo>
                    <a:cubicBezTo>
                      <a:pt x="3990" y="438"/>
                      <a:pt x="3886" y="399"/>
                      <a:pt x="3781" y="399"/>
                    </a:cubicBezTo>
                    <a:cubicBezTo>
                      <a:pt x="3665" y="399"/>
                      <a:pt x="3549" y="446"/>
                      <a:pt x="3466" y="545"/>
                    </a:cubicBezTo>
                    <a:cubicBezTo>
                      <a:pt x="3309" y="734"/>
                      <a:pt x="3135" y="828"/>
                      <a:pt x="2962" y="828"/>
                    </a:cubicBezTo>
                    <a:cubicBezTo>
                      <a:pt x="2789" y="828"/>
                      <a:pt x="2616" y="734"/>
                      <a:pt x="2458" y="545"/>
                    </a:cubicBezTo>
                    <a:cubicBezTo>
                      <a:pt x="2136" y="191"/>
                      <a:pt x="1724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8" name="Google Shape;478;p57"/>
              <p:cNvSpPr/>
              <p:nvPr/>
            </p:nvSpPr>
            <p:spPr>
              <a:xfrm>
                <a:off x="-59214100" y="3371400"/>
                <a:ext cx="622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742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2742"/>
                    </a:lnTo>
                    <a:lnTo>
                      <a:pt x="2489" y="2742"/>
                    </a:lnTo>
                    <a:lnTo>
                      <a:pt x="2489" y="379"/>
                    </a:lnTo>
                    <a:cubicBezTo>
                      <a:pt x="2458" y="190"/>
                      <a:pt x="2268" y="1"/>
                      <a:pt x="2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9" name="Google Shape;479;p57"/>
              <p:cNvSpPr/>
              <p:nvPr/>
            </p:nvSpPr>
            <p:spPr>
              <a:xfrm>
                <a:off x="-59297600" y="3392600"/>
                <a:ext cx="622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926" extrusionOk="0">
                    <a:moveTo>
                      <a:pt x="387" y="0"/>
                    </a:moveTo>
                    <a:cubicBezTo>
                      <a:pt x="163" y="0"/>
                      <a:pt x="1" y="177"/>
                      <a:pt x="1" y="382"/>
                    </a:cubicBezTo>
                    <a:lnTo>
                      <a:pt x="1" y="1925"/>
                    </a:lnTo>
                    <a:lnTo>
                      <a:pt x="2489" y="1925"/>
                    </a:lnTo>
                    <a:lnTo>
                      <a:pt x="2489" y="382"/>
                    </a:lnTo>
                    <a:cubicBezTo>
                      <a:pt x="2489" y="161"/>
                      <a:pt x="2300" y="4"/>
                      <a:pt x="2080" y="4"/>
                    </a:cubicBezTo>
                    <a:lnTo>
                      <a:pt x="442" y="4"/>
                    </a:lnTo>
                    <a:cubicBezTo>
                      <a:pt x="423" y="1"/>
                      <a:pt x="405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480" name="Google Shape;48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300" y="373798"/>
            <a:ext cx="2880057" cy="21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/>
          <p:nvPr/>
        </p:nvSpPr>
        <p:spPr>
          <a:xfrm>
            <a:off x="4156425" y="2283363"/>
            <a:ext cx="13854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6038175" y="2283363"/>
            <a:ext cx="13854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8"/>
          <p:cNvSpPr/>
          <p:nvPr/>
        </p:nvSpPr>
        <p:spPr>
          <a:xfrm>
            <a:off x="2274675" y="2283363"/>
            <a:ext cx="13854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-130425" y="-38800"/>
            <a:ext cx="14766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58"/>
          <p:cNvSpPr txBox="1">
            <a:spLocks noGrp="1"/>
          </p:cNvSpPr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ABILITIES</a:t>
            </a:r>
            <a:endParaRPr/>
          </a:p>
        </p:txBody>
      </p:sp>
      <p:sp>
        <p:nvSpPr>
          <p:cNvPr id="490" name="Google Shape;490;p58"/>
          <p:cNvSpPr txBox="1">
            <a:spLocks noGrp="1"/>
          </p:cNvSpPr>
          <p:nvPr>
            <p:ph type="title" idx="2"/>
          </p:nvPr>
        </p:nvSpPr>
        <p:spPr>
          <a:xfrm>
            <a:off x="2187925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</a:t>
            </a:r>
            <a:endParaRPr/>
          </a:p>
        </p:txBody>
      </p:sp>
      <p:sp>
        <p:nvSpPr>
          <p:cNvPr id="491" name="Google Shape;491;p58"/>
          <p:cNvSpPr txBox="1">
            <a:spLocks noGrp="1"/>
          </p:cNvSpPr>
          <p:nvPr>
            <p:ph type="subTitle" idx="1"/>
          </p:nvPr>
        </p:nvSpPr>
        <p:spPr>
          <a:xfrm>
            <a:off x="2187925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Cost, Low Reward</a:t>
            </a:r>
            <a:endParaRPr/>
          </a:p>
        </p:txBody>
      </p:sp>
      <p:sp>
        <p:nvSpPr>
          <p:cNvPr id="492" name="Google Shape;492;p58"/>
          <p:cNvSpPr txBox="1">
            <a:spLocks noGrp="1"/>
          </p:cNvSpPr>
          <p:nvPr>
            <p:ph type="title" idx="3"/>
          </p:nvPr>
        </p:nvSpPr>
        <p:spPr>
          <a:xfrm>
            <a:off x="4069725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SHADOWS</a:t>
            </a:r>
            <a:endParaRPr/>
          </a:p>
        </p:txBody>
      </p:sp>
      <p:sp>
        <p:nvSpPr>
          <p:cNvPr id="493" name="Google Shape;493;p58"/>
          <p:cNvSpPr txBox="1">
            <a:spLocks noGrp="1"/>
          </p:cNvSpPr>
          <p:nvPr>
            <p:ph type="subTitle" idx="4"/>
          </p:nvPr>
        </p:nvSpPr>
        <p:spPr>
          <a:xfrm>
            <a:off x="4069723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Cost, Middle Reward</a:t>
            </a:r>
            <a:endParaRPr/>
          </a:p>
        </p:txBody>
      </p:sp>
      <p:sp>
        <p:nvSpPr>
          <p:cNvPr id="494" name="Google Shape;494;p58"/>
          <p:cNvSpPr txBox="1">
            <a:spLocks noGrp="1"/>
          </p:cNvSpPr>
          <p:nvPr>
            <p:ph type="title" idx="5"/>
          </p:nvPr>
        </p:nvSpPr>
        <p:spPr>
          <a:xfrm>
            <a:off x="5951513" y="237336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STRIKE</a:t>
            </a:r>
            <a:endParaRPr/>
          </a:p>
        </p:txBody>
      </p:sp>
      <p:sp>
        <p:nvSpPr>
          <p:cNvPr id="495" name="Google Shape;495;p58"/>
          <p:cNvSpPr txBox="1">
            <a:spLocks noGrp="1"/>
          </p:cNvSpPr>
          <p:nvPr>
            <p:ph type="subTitle" idx="6"/>
          </p:nvPr>
        </p:nvSpPr>
        <p:spPr>
          <a:xfrm>
            <a:off x="5951521" y="291838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Cost, High Reward</a:t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2846559" y="1617388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8"/>
          <p:cNvSpPr/>
          <p:nvPr/>
        </p:nvSpPr>
        <p:spPr>
          <a:xfrm>
            <a:off x="4664129" y="161691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58"/>
          <p:cNvGrpSpPr/>
          <p:nvPr/>
        </p:nvGrpSpPr>
        <p:grpSpPr>
          <a:xfrm>
            <a:off x="6554493" y="1637352"/>
            <a:ext cx="352857" cy="347301"/>
            <a:chOff x="2404875" y="3592725"/>
            <a:chExt cx="298525" cy="293825"/>
          </a:xfrm>
        </p:grpSpPr>
        <p:sp>
          <p:nvSpPr>
            <p:cNvPr id="499" name="Google Shape;499;p58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2" name="Google Shape;5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338" y="3560925"/>
            <a:ext cx="2335571" cy="13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87" y="179890"/>
            <a:ext cx="2335575" cy="131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088" y="179890"/>
            <a:ext cx="2335575" cy="131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/>
        </p:nvSpPr>
        <p:spPr>
          <a:xfrm>
            <a:off x="-105975" y="-38800"/>
            <a:ext cx="18177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9"/>
          <p:cNvSpPr txBox="1">
            <a:spLocks noGrp="1"/>
          </p:cNvSpPr>
          <p:nvPr>
            <p:ph type="title"/>
          </p:nvPr>
        </p:nvSpPr>
        <p:spPr>
          <a:xfrm rot="-5400000">
            <a:off x="-845575" y="2096950"/>
            <a:ext cx="40755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MECHANISMS</a:t>
            </a:r>
            <a:endParaRPr/>
          </a:p>
        </p:txBody>
      </p:sp>
      <p:sp>
        <p:nvSpPr>
          <p:cNvPr id="511" name="Google Shape;511;p59"/>
          <p:cNvSpPr txBox="1">
            <a:spLocks noGrp="1"/>
          </p:cNvSpPr>
          <p:nvPr>
            <p:ph type="title" idx="2"/>
          </p:nvPr>
        </p:nvSpPr>
        <p:spPr>
          <a:xfrm>
            <a:off x="2163550" y="13496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</a:t>
            </a:r>
            <a:endParaRPr/>
          </a:p>
        </p:txBody>
      </p:sp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2163550" y="165830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Swipe</a:t>
            </a:r>
            <a:endParaRPr/>
          </a:p>
        </p:txBody>
      </p:sp>
      <p:sp>
        <p:nvSpPr>
          <p:cNvPr id="513" name="Google Shape;513;p59"/>
          <p:cNvSpPr txBox="1">
            <a:spLocks noGrp="1"/>
          </p:cNvSpPr>
          <p:nvPr>
            <p:ph type="title" idx="3"/>
          </p:nvPr>
        </p:nvSpPr>
        <p:spPr>
          <a:xfrm>
            <a:off x="3722350" y="1349600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TURN</a:t>
            </a:r>
            <a:endParaRPr/>
          </a:p>
        </p:txBody>
      </p:sp>
      <p:sp>
        <p:nvSpPr>
          <p:cNvPr id="514" name="Google Shape;514;p59"/>
          <p:cNvSpPr txBox="1">
            <a:spLocks noGrp="1"/>
          </p:cNvSpPr>
          <p:nvPr>
            <p:ph type="subTitle" idx="4"/>
          </p:nvPr>
        </p:nvSpPr>
        <p:spPr>
          <a:xfrm>
            <a:off x="3722354" y="165830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Hold Screen</a:t>
            </a:r>
            <a:endParaRPr/>
          </a:p>
        </p:txBody>
      </p:sp>
      <p:sp>
        <p:nvSpPr>
          <p:cNvPr id="515" name="Google Shape;515;p59"/>
          <p:cNvSpPr txBox="1">
            <a:spLocks noGrp="1"/>
          </p:cNvSpPr>
          <p:nvPr>
            <p:ph type="title" idx="5"/>
          </p:nvPr>
        </p:nvSpPr>
        <p:spPr>
          <a:xfrm>
            <a:off x="5313163" y="272717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</a:t>
            </a:r>
            <a:endParaRPr/>
          </a:p>
        </p:txBody>
      </p:sp>
      <p:sp>
        <p:nvSpPr>
          <p:cNvPr id="516" name="Google Shape;516;p59"/>
          <p:cNvSpPr txBox="1">
            <a:spLocks noGrp="1"/>
          </p:cNvSpPr>
          <p:nvPr>
            <p:ph type="subTitle" idx="6"/>
          </p:nvPr>
        </p:nvSpPr>
        <p:spPr>
          <a:xfrm>
            <a:off x="5313171" y="303587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Double Tap</a:t>
            </a:r>
            <a:endParaRPr/>
          </a:p>
        </p:txBody>
      </p:sp>
      <p:sp>
        <p:nvSpPr>
          <p:cNvPr id="517" name="Google Shape;517;p59"/>
          <p:cNvSpPr txBox="1">
            <a:spLocks noGrp="1"/>
          </p:cNvSpPr>
          <p:nvPr>
            <p:ph type="title" idx="7"/>
          </p:nvPr>
        </p:nvSpPr>
        <p:spPr>
          <a:xfrm>
            <a:off x="6871963" y="272717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STRIKE</a:t>
            </a:r>
            <a:endParaRPr/>
          </a:p>
        </p:txBody>
      </p:sp>
      <p:sp>
        <p:nvSpPr>
          <p:cNvPr id="518" name="Google Shape;518;p59"/>
          <p:cNvSpPr txBox="1">
            <a:spLocks noGrp="1"/>
          </p:cNvSpPr>
          <p:nvPr>
            <p:ph type="subTitle" idx="8"/>
          </p:nvPr>
        </p:nvSpPr>
        <p:spPr>
          <a:xfrm>
            <a:off x="6871971" y="3035875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Button Input</a:t>
            </a:r>
            <a:endParaRPr/>
          </a:p>
        </p:txBody>
      </p:sp>
      <p:cxnSp>
        <p:nvCxnSpPr>
          <p:cNvPr id="519" name="Google Shape;519;p59"/>
          <p:cNvCxnSpPr>
            <a:stCxn id="514" idx="3"/>
            <a:endCxn id="515" idx="0"/>
          </p:cNvCxnSpPr>
          <p:nvPr/>
        </p:nvCxnSpPr>
        <p:spPr>
          <a:xfrm>
            <a:off x="5281154" y="2053400"/>
            <a:ext cx="811500" cy="6738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59"/>
          <p:cNvCxnSpPr>
            <a:stCxn id="512" idx="2"/>
          </p:cNvCxnSpPr>
          <p:nvPr/>
        </p:nvCxnSpPr>
        <p:spPr>
          <a:xfrm rot="-5400000" flipH="1">
            <a:off x="3670900" y="1720550"/>
            <a:ext cx="914400" cy="23703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/>
          <p:nvPr/>
        </p:nvSpPr>
        <p:spPr>
          <a:xfrm>
            <a:off x="-97825" y="-38800"/>
            <a:ext cx="16791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5"/>
          <p:cNvSpPr txBox="1">
            <a:spLocks noGrp="1"/>
          </p:cNvSpPr>
          <p:nvPr>
            <p:ph type="title"/>
          </p:nvPr>
        </p:nvSpPr>
        <p:spPr>
          <a:xfrm rot="-5400000">
            <a:off x="-825175" y="2076500"/>
            <a:ext cx="40674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89" name="Google Shape;589;p65"/>
          <p:cNvSpPr txBox="1">
            <a:spLocks noGrp="1"/>
          </p:cNvSpPr>
          <p:nvPr>
            <p:ph type="subTitle" idx="1"/>
          </p:nvPr>
        </p:nvSpPr>
        <p:spPr>
          <a:xfrm>
            <a:off x="2730150" y="1138025"/>
            <a:ext cx="3683700" cy="1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590" name="Google Shape;590;p65"/>
          <p:cNvSpPr txBox="1"/>
          <p:nvPr/>
        </p:nvSpPr>
        <p:spPr>
          <a:xfrm>
            <a:off x="2730150" y="3551075"/>
            <a:ext cx="36837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25" y="4318925"/>
            <a:ext cx="824575" cy="8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61BD02-224A-4ADB-A938-1F8986A5D5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836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3633-B6D0-D810-BCAA-3D4AAF4E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Demo</a:t>
            </a:r>
          </a:p>
        </p:txBody>
      </p:sp>
      <p:pic>
        <p:nvPicPr>
          <p:cNvPr id="3" name="Project Shadow Demo">
            <a:hlinkClick r:id="" action="ppaction://media"/>
            <a:extLst>
              <a:ext uri="{FF2B5EF4-FFF2-40B4-BE49-F238E27FC236}">
                <a16:creationId xmlns:a16="http://schemas.microsoft.com/office/drawing/2014/main" id="{56B89FE6-04BE-146E-ECF6-2CCE8CF54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896" y="1146571"/>
            <a:ext cx="5831681" cy="32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3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 idx="2"/>
          </p:nvPr>
        </p:nvSpPr>
        <p:spPr>
          <a:xfrm>
            <a:off x="1823875" y="738263"/>
            <a:ext cx="5496000" cy="29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9"/>
          <p:cNvGrpSpPr/>
          <p:nvPr/>
        </p:nvGrpSpPr>
        <p:grpSpPr>
          <a:xfrm>
            <a:off x="2717563" y="890350"/>
            <a:ext cx="2117100" cy="993225"/>
            <a:chOff x="2717563" y="890350"/>
            <a:chExt cx="2117100" cy="993225"/>
          </a:xfrm>
        </p:grpSpPr>
        <p:sp>
          <p:nvSpPr>
            <p:cNvPr id="255" name="Google Shape;255;p39"/>
            <p:cNvSpPr txBox="1"/>
            <p:nvPr/>
          </p:nvSpPr>
          <p:spPr>
            <a:xfrm>
              <a:off x="2717563" y="890350"/>
              <a:ext cx="21171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rPr>
                <a:t>PSEUDO-3D</a:t>
              </a:r>
              <a:endPara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56" name="Google Shape;256;p39"/>
            <p:cNvSpPr txBox="1"/>
            <p:nvPr/>
          </p:nvSpPr>
          <p:spPr>
            <a:xfrm>
              <a:off x="2717563" y="1198975"/>
              <a:ext cx="2117100" cy="6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2D but looks 3D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7" name="Google Shape;257;p39"/>
          <p:cNvGrpSpPr/>
          <p:nvPr/>
        </p:nvGrpSpPr>
        <p:grpSpPr>
          <a:xfrm>
            <a:off x="2717563" y="1998925"/>
            <a:ext cx="2117100" cy="993225"/>
            <a:chOff x="2717563" y="1998925"/>
            <a:chExt cx="2117100" cy="993225"/>
          </a:xfrm>
        </p:grpSpPr>
        <p:sp>
          <p:nvSpPr>
            <p:cNvPr id="258" name="Google Shape;258;p39"/>
            <p:cNvSpPr txBox="1"/>
            <p:nvPr/>
          </p:nvSpPr>
          <p:spPr>
            <a:xfrm>
              <a:off x="2717563" y="1998925"/>
              <a:ext cx="21171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rPr>
                <a:t>TILE TURN BASED</a:t>
              </a:r>
              <a:endPara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59" name="Google Shape;259;p39"/>
            <p:cNvSpPr txBox="1"/>
            <p:nvPr/>
          </p:nvSpPr>
          <p:spPr>
            <a:xfrm>
              <a:off x="2717563" y="2307550"/>
              <a:ext cx="2117100" cy="6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Player &amp; enemies move turn by turn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0" name="Google Shape;260;p39"/>
          <p:cNvGrpSpPr/>
          <p:nvPr/>
        </p:nvGrpSpPr>
        <p:grpSpPr>
          <a:xfrm>
            <a:off x="2717563" y="3107500"/>
            <a:ext cx="2117100" cy="993225"/>
            <a:chOff x="2717563" y="3107500"/>
            <a:chExt cx="2117100" cy="993225"/>
          </a:xfrm>
        </p:grpSpPr>
        <p:sp>
          <p:nvSpPr>
            <p:cNvPr id="261" name="Google Shape;261;p39"/>
            <p:cNvSpPr txBox="1"/>
            <p:nvPr/>
          </p:nvSpPr>
          <p:spPr>
            <a:xfrm>
              <a:off x="2717563" y="3107500"/>
              <a:ext cx="21171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rPr>
                <a:t>SHADOW ENERGY</a:t>
              </a:r>
              <a:endPara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62" name="Google Shape;262;p39"/>
            <p:cNvSpPr txBox="1"/>
            <p:nvPr/>
          </p:nvSpPr>
          <p:spPr>
            <a:xfrm>
              <a:off x="2717563" y="3416125"/>
              <a:ext cx="2117100" cy="6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Play as an assassin with special abilities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63" name="Google Shape;263;p3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729" y="2846158"/>
            <a:ext cx="3581262" cy="185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726" y="442112"/>
            <a:ext cx="3581272" cy="240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/>
          <p:nvPr/>
        </p:nvSpPr>
        <p:spPr>
          <a:xfrm>
            <a:off x="-81525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 rot="-5400000">
            <a:off x="-825325" y="209290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PITCH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/>
          <p:nvPr/>
        </p:nvSpPr>
        <p:spPr>
          <a:xfrm>
            <a:off x="-81525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 rot="-5400000">
            <a:off x="-825325" y="209290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CHANGES</a:t>
            </a:r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2029050" y="1079150"/>
            <a:ext cx="31797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● Pseudo-2D → Real 3D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● Lore: the royal family has gone corrupt and you are on a mission to infiltrate the castle to rid of them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● More abilities – Shadowstep, Strike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923" y="1010552"/>
            <a:ext cx="3105447" cy="301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813" y="1547277"/>
            <a:ext cx="2295401" cy="16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/>
          <p:nvPr/>
        </p:nvSpPr>
        <p:spPr>
          <a:xfrm>
            <a:off x="-81525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 rot="-5400000">
            <a:off x="-825325" y="209290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0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2550" y="636562"/>
            <a:ext cx="1297274" cy="36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150" y="636550"/>
            <a:ext cx="2552325" cy="37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/>
          <p:nvPr/>
        </p:nvSpPr>
        <p:spPr>
          <a:xfrm>
            <a:off x="-81525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 rot="-5400000">
            <a:off x="-825325" y="2092900"/>
            <a:ext cx="40593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25"/>
          <a:stretch/>
        </p:blipFill>
        <p:spPr>
          <a:xfrm>
            <a:off x="1846825" y="341975"/>
            <a:ext cx="2383226" cy="21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5050" y="341965"/>
            <a:ext cx="1793399" cy="41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450" y="398535"/>
            <a:ext cx="3205550" cy="4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amorphosis Business Plan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188</Words>
  <Application>Microsoft Office PowerPoint</Application>
  <PresentationFormat>On-screen Show (16:9)</PresentationFormat>
  <Paragraphs>77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Rubik</vt:lpstr>
      <vt:lpstr>Montserrat Medium</vt:lpstr>
      <vt:lpstr>Montserrat</vt:lpstr>
      <vt:lpstr>Montserrat Light</vt:lpstr>
      <vt:lpstr>Metamorphosis Business Plan by Slidesgo</vt:lpstr>
      <vt:lpstr>PowerPoint Presentation</vt:lpstr>
      <vt:lpstr>TEAM</vt:lpstr>
      <vt:lpstr>PowerPoint Presentation</vt:lpstr>
      <vt:lpstr>Game Demo</vt:lpstr>
      <vt:lpstr>01</vt:lpstr>
      <vt:lpstr>INITIAL PITCH</vt:lpstr>
      <vt:lpstr>CONCEPT CHANGES</vt:lpstr>
      <vt:lpstr>LEVEL 0</vt:lpstr>
      <vt:lpstr>LEVEL 1</vt:lpstr>
      <vt:lpstr>LEVEL 2</vt:lpstr>
      <vt:lpstr>LEVEL 3</vt:lpstr>
      <vt:lpstr>02</vt:lpstr>
      <vt:lpstr>ENEMIES</vt:lpstr>
      <vt:lpstr>LEVEL 0</vt:lpstr>
      <vt:lpstr>LEVEL 1</vt:lpstr>
      <vt:lpstr>LEVEL 2</vt:lpstr>
      <vt:lpstr>LEVEL 3</vt:lpstr>
      <vt:lpstr>SCREENS/TEXTURES</vt:lpstr>
      <vt:lpstr>UI ELEMENTS</vt:lpstr>
      <vt:lpstr>03</vt:lpstr>
      <vt:lpstr>GRID SYSTEM</vt:lpstr>
      <vt:lpstr>ENEMIES</vt:lpstr>
      <vt:lpstr>PLAYER ABILITIES</vt:lpstr>
      <vt:lpstr>MECHANISMS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yan</dc:creator>
  <cp:lastModifiedBy>Yu, Wenqiao</cp:lastModifiedBy>
  <cp:revision>7</cp:revision>
  <dcterms:modified xsi:type="dcterms:W3CDTF">2024-06-26T08:20:02Z</dcterms:modified>
</cp:coreProperties>
</file>